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43200625" cx="32399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jwPfJbqJIhB6jbjGP9ArCkzco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jp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-2462" y="5126850"/>
            <a:ext cx="324042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0600" lIns="81200" spcFirstLastPara="1" rIns="81200" wrap="square" tIns="40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pt-BR" sz="7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r>
              <a:rPr b="1" i="0" lang="pt-BR" sz="7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b="1" i="1" lang="pt-BR" sz="7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b="1" i="0" lang="pt-BR" sz="7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</a:t>
            </a:r>
            <a:r>
              <a:rPr b="1" lang="pt-BR" sz="7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75</a:t>
            </a:r>
            <a:r>
              <a:rPr b="1" i="0" lang="pt-BR" sz="7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NEGRITO, CENTRALIZADO)</a:t>
            </a:r>
            <a:endParaRPr b="1" i="0" sz="7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66800" y="7627675"/>
            <a:ext cx="303489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0600" lIns="81200" spcFirstLastPara="1" rIns="81200" wrap="square" tIns="406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e Sobrenome do Primeiro Autor¹; Sublinhar Nome e Sobrenome do </a:t>
            </a:r>
            <a:r>
              <a:rPr b="1" lang="pt-BR" sz="4000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Segundo Autor</a:t>
            </a:r>
            <a:r>
              <a:rPr b="1" i="0" lang="pt-BR" sz="4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². Nomes extensos devem ser  abreviados. Ex.: Fulano A. B. Silva (</a:t>
            </a:r>
            <a:r>
              <a:rPr b="1" i="1" lang="pt-BR" sz="4000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b="1" i="0" lang="pt-BR" sz="4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40, negrito, justificado)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66800" y="9067675"/>
            <a:ext cx="30348900" cy="1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0600" lIns="81200" spcFirstLastPara="1" rIns="81200" wrap="square" tIns="406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aseline="30000"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(1) 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Função ou ocupação (professor, pesquisador, estudante); </a:t>
            </a:r>
            <a:r>
              <a:rPr lang="pt-BR" sz="3000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Departamento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E-mai</a:t>
            </a:r>
            <a:r>
              <a:rPr lang="pt-BR" sz="3000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 institucional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 </a:t>
            </a:r>
            <a:r>
              <a:rPr baseline="30000"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Função ou ocupação (professor, pesquisador, estudante); </a:t>
            </a:r>
            <a:r>
              <a:rPr lang="pt-BR" sz="3000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Departamento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r>
              <a:rPr baseline="30000"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(3) </a:t>
            </a:r>
            <a:r>
              <a:rPr i="0" lang="pt-BR" sz="3000" u="none" cap="none" strike="noStrike">
                <a:solidFill>
                  <a:srgbClr val="2C2C2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os demais autores, utilizar mesmo formato do segundo autor</a:t>
            </a:r>
            <a:r>
              <a:rPr i="0" lang="pt-BR" sz="3000" u="none" cap="none" strike="noStrike">
                <a:solidFill>
                  <a:srgbClr val="38383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.(</a:t>
            </a:r>
            <a:r>
              <a:rPr lang="pt-BR" sz="3000">
                <a:solidFill>
                  <a:srgbClr val="38383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i="0" lang="pt-BR" sz="3000" u="none" cap="none" strike="noStrike">
                <a:solidFill>
                  <a:srgbClr val="38383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30, justificado)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6599965" y="12134634"/>
            <a:ext cx="14881200" cy="19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Apresentar os resultados (parciais ou totais) obtidos e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comparar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com literaturas.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em </a:t>
            </a:r>
            <a:r>
              <a:rPr i="1"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40, justificado.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16534725" y="23335875"/>
            <a:ext cx="15011700" cy="8511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F2F2F2"/>
          </a:solidFill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6695831" y="24344051"/>
            <a:ext cx="14689500" cy="19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Relacionar os objetivos do trabalho com os resultados obtidos, se foram o esperado ou não.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em </a:t>
            </a:r>
            <a:r>
              <a:rPr i="1"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40, justificado.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936325" y="13142575"/>
            <a:ext cx="14881200" cy="37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introdução,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relevância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tema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objetivos.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Sem inserir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imagens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 ou tabelas.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em </a:t>
            </a:r>
            <a:r>
              <a:rPr i="1"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40, justificado.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936325" y="24169825"/>
            <a:ext cx="148812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noAutofit/>
          </a:bodyPr>
          <a:lstStyle/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a metodologia utilizada no desenvolvimento do trabalho.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em 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i="0" lang="pt-BR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40, justificado.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Recomenda-se a utilização de elementos visuais, como gráficos, figuras, quadros e tabelas, para tornar a apresentação mais clara e atrativa. As legendas devem ser inseridas em fonte </a:t>
            </a:r>
            <a:r>
              <a:rPr i="1" lang="pt-BR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lang="pt-BR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tamanho 25, acompanhadas da indicação da fonte da imagem.</a:t>
            </a:r>
            <a:endParaRPr i="0" sz="4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71075" y="12134625"/>
            <a:ext cx="15011700" cy="789000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936325" y="23234300"/>
            <a:ext cx="14881200" cy="8511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F2F2F2"/>
          </a:solidFill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 E MÉTODOS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6599975" y="10549738"/>
            <a:ext cx="14881200" cy="8511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F2F2F2"/>
          </a:solidFill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i="0" sz="4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5" name="Google Shape;95;p1" title="Cartaz vertical de educação com estilo simples e ilustrado em azul (1).png"/>
          <p:cNvPicPr preferRelativeResize="0"/>
          <p:nvPr/>
        </p:nvPicPr>
        <p:blipFill rotWithShape="1">
          <a:blip r:embed="rId3">
            <a:alphaModFix/>
          </a:blip>
          <a:srcRect b="88811" l="0" r="0" t="0"/>
          <a:stretch/>
        </p:blipFill>
        <p:spPr>
          <a:xfrm>
            <a:off x="-2387" y="5"/>
            <a:ext cx="32399275" cy="512683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1066800" y="10435975"/>
            <a:ext cx="14881200" cy="13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lang="pt-BR" sz="4000">
                <a:latin typeface="Times New Roman"/>
                <a:ea typeface="Times New Roman"/>
                <a:cs typeface="Times New Roman"/>
                <a:sym typeface="Times New Roman"/>
              </a:rPr>
              <a:t>Palavras-chaves: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 adicione de três a cinco palavras-chaves. Texto em </a:t>
            </a:r>
            <a:r>
              <a:rPr i="1"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, tamanho 40, justificado.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6534725" y="33089475"/>
            <a:ext cx="15011700" cy="8511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F2F2F2"/>
          </a:solidFill>
          <a:ln>
            <a:noFill/>
          </a:ln>
        </p:spPr>
        <p:txBody>
          <a:bodyPr anchorCtr="0" anchor="t" bIns="48350" lIns="96700" spcFirstLastPara="1" rIns="96700" wrap="square" tIns="483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 BIBLIOGRÁFICAS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6695831" y="34250051"/>
            <a:ext cx="14689500" cy="13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50" lIns="96700" spcFirstLastPara="1" rIns="96700" wrap="square" tIns="483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	Inserir as referências citadas no 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padrão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 estabelecido pela ABNT.</a:t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	Texto em </a:t>
            </a:r>
            <a:r>
              <a:rPr i="1" lang="pt-BR" sz="4000"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r>
              <a:rPr lang="pt-BR" sz="4000">
                <a:latin typeface="Times New Roman"/>
                <a:ea typeface="Times New Roman"/>
                <a:cs typeface="Times New Roman"/>
                <a:sym typeface="Times New Roman"/>
              </a:rPr>
              <a:t>, tamanho 36, justificado.</a:t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9" name="Google Shape;99;p1" title="sandvik_logotype_black_rgb300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1077" y="40940638"/>
            <a:ext cx="7356201" cy="13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 title="Logotipo Aperam Preenchido Cor (2)(1)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70162" y="40197025"/>
            <a:ext cx="7021673" cy="262885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01" name="Google Shape;101;p1"/>
          <p:cNvSpPr/>
          <p:nvPr/>
        </p:nvSpPr>
        <p:spPr>
          <a:xfrm>
            <a:off x="39150" y="39584250"/>
            <a:ext cx="32404200" cy="183300"/>
          </a:xfrm>
          <a:prstGeom prst="rect">
            <a:avLst/>
          </a:prstGeom>
          <a:solidFill>
            <a:srgbClr val="20124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21211450" y="41273275"/>
            <a:ext cx="10880400" cy="8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Espaço para inserir os apoios da pesquisa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817525" y="40103338"/>
            <a:ext cx="5006622" cy="28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2024-10-13T12:49:31Z</dcterms:created>
  <dc:creator>Daniele Almeida</dc:creator>
</cp:coreProperties>
</file>